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660FCCB6.xml" ContentType="application/vnd.ms-powerpoint.comment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CAA57D6-16A7-AAD6-9E9B-3CEDDBFACF58}" name="DT22B062U" initials="D" userId="S-1-5-21-1844237615-1979792683-1801674531-2980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omments/modernComment_100_660FCCB6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511FB23-B1FB-4AAF-BA77-01F3C2FDEBC2}" authorId="{BCAA57D6-16A7-AAD6-9E9B-3CEDDBFACF58}" created="2024-04-23T08:19:21.095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1712311478" sldId="256"/>
      <ac:graphicFrameMk id="11" creationId="{5A13E741-D350-86B0-98F2-FAC038BD0B19}"/>
    </ac:deMkLst>
    <p188:txBody>
      <a:bodyPr/>
      <a:lstStyle/>
      <a:p>
        <a:r>
          <a:rPr lang="ja-JP" altLang="en-US"/>
          <a:t>マスコミ広告</a:t>
        </a:r>
      </a:p>
    </p188:txBody>
  </p188:cm>
</p188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9D1FE3-6D88-44BE-8D5F-CF7531A84B06}" type="doc">
      <dgm:prSet loTypeId="urn:microsoft.com/office/officeart/2005/8/layout/matrix2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FA64B236-C104-4CE7-B0D3-3EAE0EC340A6}">
      <dgm:prSet phldrT="[テキスト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kumimoji="1" lang="ja-JP" altLang="en-US" sz="1400" dirty="0">
              <a:solidFill>
                <a:schemeClr val="tx1"/>
              </a:solidFill>
            </a:rPr>
            <a:t>カジュアル</a:t>
          </a:r>
          <a:br>
            <a:rPr kumimoji="1" lang="en-US" altLang="ja-JP" sz="1400">
              <a:solidFill>
                <a:schemeClr val="tx1"/>
              </a:solidFill>
            </a:rPr>
          </a:br>
          <a:r>
            <a:rPr kumimoji="1" lang="ja-JP" altLang="en-US" sz="1400">
              <a:solidFill>
                <a:schemeClr val="tx1"/>
              </a:solidFill>
            </a:rPr>
            <a:t>柔らかめ（ノータイ）</a:t>
          </a:r>
          <a:endParaRPr kumimoji="1" lang="ja-JP" altLang="en-US" sz="1400" dirty="0">
            <a:solidFill>
              <a:schemeClr val="tx1"/>
            </a:solidFill>
          </a:endParaRPr>
        </a:p>
      </dgm:t>
    </dgm:pt>
    <dgm:pt modelId="{ACD1075E-05D9-4D43-8201-F6629B5DEA51}" type="parTrans" cxnId="{AD34FBEA-7714-46EF-8D87-5BE086C58F90}">
      <dgm:prSet/>
      <dgm:spPr/>
      <dgm:t>
        <a:bodyPr/>
        <a:lstStyle/>
        <a:p>
          <a:endParaRPr kumimoji="1" lang="ja-JP" altLang="en-US"/>
        </a:p>
      </dgm:t>
    </dgm:pt>
    <dgm:pt modelId="{DED84316-8BF1-4B8B-BFDA-EADEB0691DF8}" type="sibTrans" cxnId="{AD34FBEA-7714-46EF-8D87-5BE086C58F90}">
      <dgm:prSet/>
      <dgm:spPr/>
      <dgm:t>
        <a:bodyPr/>
        <a:lstStyle/>
        <a:p>
          <a:endParaRPr kumimoji="1" lang="ja-JP" altLang="en-US"/>
        </a:p>
      </dgm:t>
    </dgm:pt>
    <dgm:pt modelId="{69BAE054-E0AD-4E94-8A9C-22A0E05B4C82}">
      <dgm:prSet phldrT="[テキスト]" custT="1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kumimoji="1" lang="ja-JP" altLang="en-US" sz="1400" dirty="0">
              <a:solidFill>
                <a:schemeClr val="tx1"/>
              </a:solidFill>
            </a:rPr>
            <a:t>スーツ</a:t>
          </a:r>
        </a:p>
      </dgm:t>
    </dgm:pt>
    <dgm:pt modelId="{00C63A22-5D16-4A71-BAC6-ACBC9E19E980}" type="parTrans" cxnId="{1BB50CA9-7589-4D9D-B788-984C20AB76F9}">
      <dgm:prSet/>
      <dgm:spPr/>
      <dgm:t>
        <a:bodyPr/>
        <a:lstStyle/>
        <a:p>
          <a:endParaRPr kumimoji="1" lang="ja-JP" altLang="en-US"/>
        </a:p>
      </dgm:t>
    </dgm:pt>
    <dgm:pt modelId="{8F3D9E91-CB5B-4A9D-9F35-5114FABE78D6}" type="sibTrans" cxnId="{1BB50CA9-7589-4D9D-B788-984C20AB76F9}">
      <dgm:prSet/>
      <dgm:spPr/>
      <dgm:t>
        <a:bodyPr/>
        <a:lstStyle/>
        <a:p>
          <a:endParaRPr kumimoji="1" lang="ja-JP" altLang="en-US"/>
        </a:p>
      </dgm:t>
    </dgm:pt>
    <dgm:pt modelId="{03CA4E95-DBFF-4B65-90F2-A2F6AD318BC5}">
      <dgm:prSet phldrT="[テキスト]" custT="1"/>
      <dgm:spPr>
        <a:solidFill>
          <a:schemeClr val="accent4">
            <a:lumMod val="20000"/>
            <a:lumOff val="80000"/>
          </a:schemeClr>
        </a:solidFill>
      </dgm:spPr>
      <dgm:t>
        <a:bodyPr/>
        <a:lstStyle/>
        <a:p>
          <a:r>
            <a:rPr kumimoji="1" lang="ja-JP" altLang="en-US" sz="1400" dirty="0">
              <a:solidFill>
                <a:schemeClr val="tx1"/>
              </a:solidFill>
            </a:rPr>
            <a:t>セットアップ</a:t>
          </a:r>
          <a:endParaRPr kumimoji="1" lang="en-US" altLang="ja-JP" sz="1400" dirty="0">
            <a:solidFill>
              <a:schemeClr val="tx1"/>
            </a:solidFill>
          </a:endParaRPr>
        </a:p>
        <a:p>
          <a:r>
            <a:rPr kumimoji="1" lang="ja-JP" altLang="en-US" sz="1400" dirty="0">
              <a:solidFill>
                <a:schemeClr val="tx1"/>
              </a:solidFill>
            </a:rPr>
            <a:t>（ジャケパン）</a:t>
          </a:r>
        </a:p>
      </dgm:t>
    </dgm:pt>
    <dgm:pt modelId="{9D754F81-D8EA-47F7-984C-C264B18A623B}" type="parTrans" cxnId="{64001AED-4193-43C5-8827-7E761E6E527E}">
      <dgm:prSet/>
      <dgm:spPr/>
      <dgm:t>
        <a:bodyPr/>
        <a:lstStyle/>
        <a:p>
          <a:endParaRPr kumimoji="1" lang="ja-JP" altLang="en-US"/>
        </a:p>
      </dgm:t>
    </dgm:pt>
    <dgm:pt modelId="{663095FE-1EA0-4468-9C5C-5BD90168975D}" type="sibTrans" cxnId="{64001AED-4193-43C5-8827-7E761E6E527E}">
      <dgm:prSet/>
      <dgm:spPr/>
      <dgm:t>
        <a:bodyPr/>
        <a:lstStyle/>
        <a:p>
          <a:endParaRPr kumimoji="1" lang="ja-JP" altLang="en-US"/>
        </a:p>
      </dgm:t>
    </dgm:pt>
    <dgm:pt modelId="{D6257F8C-0C10-4BE4-8A25-41BBD6A823A2}">
      <dgm:prSet phldrT="[テキスト]"/>
      <dgm:spPr>
        <a:solidFill>
          <a:schemeClr val="accent1">
            <a:lumMod val="40000"/>
            <a:lumOff val="60000"/>
          </a:schemeClr>
        </a:solidFill>
      </dgm:spPr>
      <dgm:t>
        <a:bodyPr/>
        <a:lstStyle/>
        <a:p>
          <a:r>
            <a:rPr kumimoji="1" lang="ja-JP" altLang="en-US" dirty="0">
              <a:solidFill>
                <a:schemeClr val="tx1"/>
              </a:solidFill>
            </a:rPr>
            <a:t>ビジネス</a:t>
          </a:r>
          <a:endParaRPr kumimoji="1" lang="en-US" altLang="ja-JP" dirty="0">
            <a:solidFill>
              <a:schemeClr val="tx1"/>
            </a:solidFill>
          </a:endParaRPr>
        </a:p>
        <a:p>
          <a:r>
            <a:rPr kumimoji="1" lang="ja-JP" altLang="en-US">
              <a:solidFill>
                <a:schemeClr val="tx1"/>
              </a:solidFill>
            </a:rPr>
            <a:t>硬め（ネクタイ）</a:t>
          </a:r>
          <a:endParaRPr kumimoji="1" lang="ja-JP" altLang="en-US" dirty="0">
            <a:solidFill>
              <a:schemeClr val="tx1"/>
            </a:solidFill>
          </a:endParaRPr>
        </a:p>
      </dgm:t>
    </dgm:pt>
    <dgm:pt modelId="{2464B153-F5EE-4F9E-B855-73A4FBE5F493}" type="parTrans" cxnId="{326FB8E9-CEFF-407B-9798-79C695C16898}">
      <dgm:prSet/>
      <dgm:spPr/>
      <dgm:t>
        <a:bodyPr/>
        <a:lstStyle/>
        <a:p>
          <a:endParaRPr kumimoji="1" lang="ja-JP" altLang="en-US"/>
        </a:p>
      </dgm:t>
    </dgm:pt>
    <dgm:pt modelId="{282922AC-0283-4FA5-918C-F5C1122E1BBD}" type="sibTrans" cxnId="{326FB8E9-CEFF-407B-9798-79C695C16898}">
      <dgm:prSet/>
      <dgm:spPr/>
      <dgm:t>
        <a:bodyPr/>
        <a:lstStyle/>
        <a:p>
          <a:endParaRPr kumimoji="1" lang="ja-JP" altLang="en-US"/>
        </a:p>
      </dgm:t>
    </dgm:pt>
    <dgm:pt modelId="{675FA7A0-71FF-4C05-8D37-9E6A2E9A5DA5}" type="pres">
      <dgm:prSet presAssocID="{769D1FE3-6D88-44BE-8D5F-CF7531A84B06}" presName="matrix" presStyleCnt="0">
        <dgm:presLayoutVars>
          <dgm:chMax val="1"/>
          <dgm:dir/>
          <dgm:resizeHandles val="exact"/>
        </dgm:presLayoutVars>
      </dgm:prSet>
      <dgm:spPr/>
    </dgm:pt>
    <dgm:pt modelId="{501BDA0F-63AC-4B3B-ADB7-367FF4DB9625}" type="pres">
      <dgm:prSet presAssocID="{769D1FE3-6D88-44BE-8D5F-CF7531A84B06}" presName="axisShape" presStyleLbl="bgShp" presStyleIdx="0" presStyleCnt="1" custScaleX="119372" custLinFactNeighborX="681" custLinFactNeighborY="1208"/>
      <dgm:spPr/>
    </dgm:pt>
    <dgm:pt modelId="{1ABB5DCC-3F24-4BD0-A9DF-E53C93FA0029}" type="pres">
      <dgm:prSet presAssocID="{769D1FE3-6D88-44BE-8D5F-CF7531A84B06}" presName="rect1" presStyleLbl="node1" presStyleIdx="0" presStyleCnt="4" custScaleX="89912" custScaleY="27160" custLinFactNeighborX="58750" custLinFactNeighborY="-56783">
        <dgm:presLayoutVars>
          <dgm:chMax val="0"/>
          <dgm:chPref val="0"/>
          <dgm:bulletEnabled val="1"/>
        </dgm:presLayoutVars>
      </dgm:prSet>
      <dgm:spPr/>
    </dgm:pt>
    <dgm:pt modelId="{7585F83C-3371-447B-9BE4-1319DBC5E9DE}" type="pres">
      <dgm:prSet presAssocID="{769D1FE3-6D88-44BE-8D5F-CF7531A84B06}" presName="rect2" presStyleLbl="node1" presStyleIdx="1" presStyleCnt="4" custAng="0" custScaleX="61591" custScaleY="36420" custLinFactX="20883" custLinFactNeighborX="100000" custLinFactNeighborY="57560">
        <dgm:presLayoutVars>
          <dgm:chMax val="0"/>
          <dgm:chPref val="0"/>
          <dgm:bulletEnabled val="1"/>
        </dgm:presLayoutVars>
      </dgm:prSet>
      <dgm:spPr/>
    </dgm:pt>
    <dgm:pt modelId="{0CEBF97A-9FE5-4A8A-8CD9-2B9E8117E908}" type="pres">
      <dgm:prSet presAssocID="{769D1FE3-6D88-44BE-8D5F-CF7531A84B06}" presName="rect3" presStyleLbl="node1" presStyleIdx="2" presStyleCnt="4" custScaleX="62330" custScaleY="36628" custLinFactX="-67984" custLinFactNeighborX="-100000" custLinFactNeighborY="-55016">
        <dgm:presLayoutVars>
          <dgm:chMax val="0"/>
          <dgm:chPref val="0"/>
          <dgm:bulletEnabled val="1"/>
        </dgm:presLayoutVars>
      </dgm:prSet>
      <dgm:spPr/>
    </dgm:pt>
    <dgm:pt modelId="{726AA837-CEDB-467A-88ED-2174BE315F9D}" type="pres">
      <dgm:prSet presAssocID="{769D1FE3-6D88-44BE-8D5F-CF7531A84B06}" presName="rect4" presStyleLbl="node1" presStyleIdx="3" presStyleCnt="4" custScaleX="96438" custScaleY="33014" custLinFactNeighborX="-58750" custLinFactNeighborY="51492">
        <dgm:presLayoutVars>
          <dgm:chMax val="0"/>
          <dgm:chPref val="0"/>
          <dgm:bulletEnabled val="1"/>
        </dgm:presLayoutVars>
      </dgm:prSet>
      <dgm:spPr/>
    </dgm:pt>
  </dgm:ptLst>
  <dgm:cxnLst>
    <dgm:cxn modelId="{6A953C04-2172-4B13-9C7D-FAEF2E0E0181}" type="presOf" srcId="{D6257F8C-0C10-4BE4-8A25-41BBD6A823A2}" destId="{726AA837-CEDB-467A-88ED-2174BE315F9D}" srcOrd="0" destOrd="0" presId="urn:microsoft.com/office/officeart/2005/8/layout/matrix2"/>
    <dgm:cxn modelId="{86F8EC3D-CAAE-4580-ABC0-07A85C617C6B}" type="presOf" srcId="{69BAE054-E0AD-4E94-8A9C-22A0E05B4C82}" destId="{7585F83C-3371-447B-9BE4-1319DBC5E9DE}" srcOrd="0" destOrd="0" presId="urn:microsoft.com/office/officeart/2005/8/layout/matrix2"/>
    <dgm:cxn modelId="{12290860-DA56-40D7-9606-F91499488054}" type="presOf" srcId="{769D1FE3-6D88-44BE-8D5F-CF7531A84B06}" destId="{675FA7A0-71FF-4C05-8D37-9E6A2E9A5DA5}" srcOrd="0" destOrd="0" presId="urn:microsoft.com/office/officeart/2005/8/layout/matrix2"/>
    <dgm:cxn modelId="{1AA07683-1324-4363-A938-78BC61DC9C90}" type="presOf" srcId="{03CA4E95-DBFF-4B65-90F2-A2F6AD318BC5}" destId="{0CEBF97A-9FE5-4A8A-8CD9-2B9E8117E908}" srcOrd="0" destOrd="0" presId="urn:microsoft.com/office/officeart/2005/8/layout/matrix2"/>
    <dgm:cxn modelId="{1BB50CA9-7589-4D9D-B788-984C20AB76F9}" srcId="{769D1FE3-6D88-44BE-8D5F-CF7531A84B06}" destId="{69BAE054-E0AD-4E94-8A9C-22A0E05B4C82}" srcOrd="1" destOrd="0" parTransId="{00C63A22-5D16-4A71-BAC6-ACBC9E19E980}" sibTransId="{8F3D9E91-CB5B-4A9D-9F35-5114FABE78D6}"/>
    <dgm:cxn modelId="{D336B9B1-AB73-4DCD-8AF6-5916F08726BB}" type="presOf" srcId="{FA64B236-C104-4CE7-B0D3-3EAE0EC340A6}" destId="{1ABB5DCC-3F24-4BD0-A9DF-E53C93FA0029}" srcOrd="0" destOrd="0" presId="urn:microsoft.com/office/officeart/2005/8/layout/matrix2"/>
    <dgm:cxn modelId="{326FB8E9-CEFF-407B-9798-79C695C16898}" srcId="{769D1FE3-6D88-44BE-8D5F-CF7531A84B06}" destId="{D6257F8C-0C10-4BE4-8A25-41BBD6A823A2}" srcOrd="3" destOrd="0" parTransId="{2464B153-F5EE-4F9E-B855-73A4FBE5F493}" sibTransId="{282922AC-0283-4FA5-918C-F5C1122E1BBD}"/>
    <dgm:cxn modelId="{AD34FBEA-7714-46EF-8D87-5BE086C58F90}" srcId="{769D1FE3-6D88-44BE-8D5F-CF7531A84B06}" destId="{FA64B236-C104-4CE7-B0D3-3EAE0EC340A6}" srcOrd="0" destOrd="0" parTransId="{ACD1075E-05D9-4D43-8201-F6629B5DEA51}" sibTransId="{DED84316-8BF1-4B8B-BFDA-EADEB0691DF8}"/>
    <dgm:cxn modelId="{64001AED-4193-43C5-8827-7E761E6E527E}" srcId="{769D1FE3-6D88-44BE-8D5F-CF7531A84B06}" destId="{03CA4E95-DBFF-4B65-90F2-A2F6AD318BC5}" srcOrd="2" destOrd="0" parTransId="{9D754F81-D8EA-47F7-984C-C264B18A623B}" sibTransId="{663095FE-1EA0-4468-9C5C-5BD90168975D}"/>
    <dgm:cxn modelId="{20D2A0F4-89D0-457B-A4DF-3FACF6EB81D6}" type="presParOf" srcId="{675FA7A0-71FF-4C05-8D37-9E6A2E9A5DA5}" destId="{501BDA0F-63AC-4B3B-ADB7-367FF4DB9625}" srcOrd="0" destOrd="0" presId="urn:microsoft.com/office/officeart/2005/8/layout/matrix2"/>
    <dgm:cxn modelId="{DA03FF0E-E8E2-40A8-A5CD-7042D2D07EE8}" type="presParOf" srcId="{675FA7A0-71FF-4C05-8D37-9E6A2E9A5DA5}" destId="{1ABB5DCC-3F24-4BD0-A9DF-E53C93FA0029}" srcOrd="1" destOrd="0" presId="urn:microsoft.com/office/officeart/2005/8/layout/matrix2"/>
    <dgm:cxn modelId="{71216C0F-50A8-4F2D-98D0-E351417E1495}" type="presParOf" srcId="{675FA7A0-71FF-4C05-8D37-9E6A2E9A5DA5}" destId="{7585F83C-3371-447B-9BE4-1319DBC5E9DE}" srcOrd="2" destOrd="0" presId="urn:microsoft.com/office/officeart/2005/8/layout/matrix2"/>
    <dgm:cxn modelId="{1D1FA852-14C8-4B13-8290-44FAB3B02E25}" type="presParOf" srcId="{675FA7A0-71FF-4C05-8D37-9E6A2E9A5DA5}" destId="{0CEBF97A-9FE5-4A8A-8CD9-2B9E8117E908}" srcOrd="3" destOrd="0" presId="urn:microsoft.com/office/officeart/2005/8/layout/matrix2"/>
    <dgm:cxn modelId="{5B0400AC-AC73-4D29-B49A-1D0347877786}" type="presParOf" srcId="{675FA7A0-71FF-4C05-8D37-9E6A2E9A5DA5}" destId="{726AA837-CEDB-467A-88ED-2174BE315F9D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1BDA0F-63AC-4B3B-ADB7-367FF4DB9625}">
      <dsp:nvSpPr>
        <dsp:cNvPr id="0" name=""/>
        <dsp:cNvSpPr/>
      </dsp:nvSpPr>
      <dsp:spPr>
        <a:xfrm>
          <a:off x="1703384" y="0"/>
          <a:ext cx="7758239" cy="649921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BB5DCC-3F24-4BD0-A9DF-E53C93FA0029}">
      <dsp:nvSpPr>
        <dsp:cNvPr id="0" name=""/>
        <dsp:cNvSpPr/>
      </dsp:nvSpPr>
      <dsp:spPr>
        <a:xfrm>
          <a:off x="4369530" y="0"/>
          <a:ext cx="2337428" cy="706074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>
              <a:solidFill>
                <a:schemeClr val="tx1"/>
              </a:solidFill>
            </a:rPr>
            <a:t>カジュアル</a:t>
          </a:r>
          <a:br>
            <a:rPr kumimoji="1" lang="en-US" altLang="ja-JP" sz="1400" kern="1200">
              <a:solidFill>
                <a:schemeClr val="tx1"/>
              </a:solidFill>
            </a:rPr>
          </a:br>
          <a:r>
            <a:rPr kumimoji="1" lang="ja-JP" altLang="en-US" sz="1400" kern="1200">
              <a:solidFill>
                <a:schemeClr val="tx1"/>
              </a:solidFill>
            </a:rPr>
            <a:t>柔らかめ（ノータイ）</a:t>
          </a:r>
          <a:endParaRPr kumimoji="1" lang="ja-JP" altLang="en-US" sz="1400" kern="1200" dirty="0">
            <a:solidFill>
              <a:schemeClr val="tx1"/>
            </a:solidFill>
          </a:endParaRPr>
        </a:p>
      </dsp:txBody>
      <dsp:txXfrm>
        <a:off x="4403998" y="34468"/>
        <a:ext cx="2268492" cy="637138"/>
      </dsp:txXfrm>
    </dsp:sp>
    <dsp:sp modelId="{7585F83C-3371-447B-9BE4-1319DBC5E9DE}">
      <dsp:nvSpPr>
        <dsp:cNvPr id="0" name=""/>
        <dsp:cNvSpPr/>
      </dsp:nvSpPr>
      <dsp:spPr>
        <a:xfrm>
          <a:off x="9407550" y="2745267"/>
          <a:ext cx="1601171" cy="94680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>
              <a:solidFill>
                <a:schemeClr val="tx1"/>
              </a:solidFill>
            </a:rPr>
            <a:t>スーツ</a:t>
          </a:r>
        </a:p>
      </dsp:txBody>
      <dsp:txXfrm>
        <a:off x="9453769" y="2791486"/>
        <a:ext cx="1508733" cy="854367"/>
      </dsp:txXfrm>
    </dsp:sp>
    <dsp:sp modelId="{0CEBF97A-9FE5-4A8A-8CD9-2B9E8117E908}">
      <dsp:nvSpPr>
        <dsp:cNvPr id="0" name=""/>
        <dsp:cNvSpPr/>
      </dsp:nvSpPr>
      <dsp:spPr>
        <a:xfrm>
          <a:off x="0" y="2870571"/>
          <a:ext cx="1620383" cy="952212"/>
        </a:xfrm>
        <a:prstGeom prst="roundRect">
          <a:avLst/>
        </a:prstGeom>
        <a:solidFill>
          <a:schemeClr val="accent4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>
              <a:solidFill>
                <a:schemeClr val="tx1"/>
              </a:solidFill>
            </a:rPr>
            <a:t>セットアップ</a:t>
          </a:r>
          <a:endParaRPr kumimoji="1" lang="en-US" altLang="ja-JP" sz="1400" kern="1200" dirty="0">
            <a:solidFill>
              <a:schemeClr val="tx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>
              <a:solidFill>
                <a:schemeClr val="tx1"/>
              </a:solidFill>
            </a:rPr>
            <a:t>（ジャケパン）</a:t>
          </a:r>
        </a:p>
      </dsp:txBody>
      <dsp:txXfrm>
        <a:off x="46483" y="2917054"/>
        <a:ext cx="1527417" cy="859246"/>
      </dsp:txXfrm>
    </dsp:sp>
    <dsp:sp modelId="{726AA837-CEDB-467A-88ED-2174BE315F9D}">
      <dsp:nvSpPr>
        <dsp:cNvPr id="0" name=""/>
        <dsp:cNvSpPr/>
      </dsp:nvSpPr>
      <dsp:spPr>
        <a:xfrm>
          <a:off x="4284702" y="5640952"/>
          <a:ext cx="2507084" cy="858259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 dirty="0">
              <a:solidFill>
                <a:schemeClr val="tx1"/>
              </a:solidFill>
            </a:rPr>
            <a:t>ビジネス</a:t>
          </a:r>
          <a:endParaRPr kumimoji="1" lang="en-US" altLang="ja-JP" sz="1400" kern="1200" dirty="0">
            <a:solidFill>
              <a:schemeClr val="tx1"/>
            </a:solidFill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kumimoji="1" lang="ja-JP" altLang="en-US" sz="1400" kern="1200">
              <a:solidFill>
                <a:schemeClr val="tx1"/>
              </a:solidFill>
            </a:rPr>
            <a:t>硬め（ネクタイ）</a:t>
          </a:r>
          <a:endParaRPr kumimoji="1" lang="ja-JP" altLang="en-US" sz="1400" kern="1200" dirty="0">
            <a:solidFill>
              <a:schemeClr val="tx1"/>
            </a:solidFill>
          </a:endParaRPr>
        </a:p>
      </dsp:txBody>
      <dsp:txXfrm>
        <a:off x="4326599" y="5682849"/>
        <a:ext cx="2423290" cy="7744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A865DD-57C9-EBF5-A089-AA7ABF02CD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CB9F40A-91C6-7DA2-7A30-8665359CEA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8FE41A-C73C-A80A-440F-0ABBEA90B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86801-5FEB-4B07-A374-A10B32AF067C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16D634-1A4A-F568-72DF-8FF872006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2463869-A3AA-C2A0-60A6-FB4F2449E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29E-A19E-45F7-BD02-59DF0C458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40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C7894E-5718-70D1-BCBE-5F3607B25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8582942-73E7-C5EC-1CEC-54DD920230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BAB60B-20F9-92C3-14FC-6A099B09B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86801-5FEB-4B07-A374-A10B32AF067C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FD4229-D400-8982-E2BD-D3DBE497D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B546F31-9D45-BCAB-BB0B-1FC86865E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29E-A19E-45F7-BD02-59DF0C458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291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7538F03-ADC5-4233-8F23-0DBCFA2234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F3B6EEA-CD09-618F-C026-BD8325E13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8BD6E2-1B67-72B7-F09C-4767E01E9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86801-5FEB-4B07-A374-A10B32AF067C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AB8C12-8238-5151-CC64-CECD7B391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28E04DB-1CDB-44DC-05DB-A60FB7EEA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29E-A19E-45F7-BD02-59DF0C458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879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79E481-BBEC-C26A-D0E7-7DA7F04316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AFA957-46CD-1DAC-5620-2148CAE22E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054E86-4001-A0C6-7DC8-00B585FE4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86801-5FEB-4B07-A374-A10B32AF067C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1587E71-CD0F-1564-D437-6CF0495645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9B532F-5261-D587-4E45-BADC1E9C1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29E-A19E-45F7-BD02-59DF0C458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1600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2CF069-598E-866E-6FF7-4A6527BD7C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DF66F3-8F46-D291-F4AF-2FC0969F99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E041427-8B4D-F9EC-0F50-527210BE8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86801-5FEB-4B07-A374-A10B32AF067C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4C58FD4-94C7-E794-F4E3-F1F37A1AD6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760A3F-C057-F24C-96CC-CC6B3CF85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29E-A19E-45F7-BD02-59DF0C458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485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958B7A-D49E-7CEF-325F-3B8897932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40C8F8-EF3D-84AE-48FD-A0E334A09E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529F230-9ECE-8223-751E-67B45B62DD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9CDDDD1-4C60-3FA5-7AEE-767CD61C87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86801-5FEB-4B07-A374-A10B32AF067C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495804-AC8E-B9C0-6593-7A96E6F50E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C5598C-DFB1-1B13-2081-C178A61D5E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29E-A19E-45F7-BD02-59DF0C458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9333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04CE2E-08BF-939C-C0C2-276CF8630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AF7C77-AB6B-9341-78E7-779428DC47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BB4301-B58B-7F8A-7E09-8B4338DA5F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A59459A-014E-AD2A-0F1A-1B2B58B283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E35E2AD-F842-53AB-4353-DAF7E023C4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F0A74CF-C65E-DFF5-A030-C9064341C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86801-5FEB-4B07-A374-A10B32AF067C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5F46B73-6F04-38B6-B700-C5C5F3356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30EF007-94E0-6C9D-69D3-65953847D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29E-A19E-45F7-BD02-59DF0C458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9978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87D3E2-80BF-293E-9CC7-252146113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D2954A2-1BC1-5E06-30B1-5E0854854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86801-5FEB-4B07-A374-A10B32AF067C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D3A048A-4130-21FB-157B-9F0F2F12C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2C31C21-7EF2-2610-D097-8953F219C9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29E-A19E-45F7-BD02-59DF0C458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5242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EDD8783-B935-8CDB-F857-2A7CEDD71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86801-5FEB-4B07-A374-A10B32AF067C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8DC15EF-1BA2-13A6-D850-A82FC046A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059394C-CB87-A0EB-7745-F63D83FF7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29E-A19E-45F7-BD02-59DF0C458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7241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46BE48-76EF-DE5C-ADC3-A193565F0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64CD77A-4E64-6944-4FA7-8BE040F325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073F7A2-E5CF-5980-EFE9-05324A1AA0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89A5D26-78D0-455B-BEBD-CAF5DA7207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86801-5FEB-4B07-A374-A10B32AF067C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BBCB98-1162-D3CB-ED3D-B51838200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20B8F80-9E3D-62FA-F023-D8B142838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29E-A19E-45F7-BD02-59DF0C458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680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65A909-97A1-EE39-2444-79579C4034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9ED1E0B-BBAC-930E-3D85-7B430C1D17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108CC08-8383-33BD-9F26-1238C2277D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23AB859-62AA-7B0D-60A0-4D36D84590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986801-5FEB-4B07-A374-A10B32AF067C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E401CA-E193-6045-891B-BCBD9149F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0032275-F9C1-99C9-D44C-329585BC9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9C829E-A19E-45F7-BD02-59DF0C458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3638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A9312509-9316-65B3-2AFC-51BEF1D16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76C7201-CE39-6C05-2456-538F51F53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382B681-3DF0-FFA4-0568-DDF9601DBA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86801-5FEB-4B07-A374-A10B32AF067C}" type="datetimeFigureOut">
              <a:rPr kumimoji="1" lang="ja-JP" altLang="en-US" smtClean="0"/>
              <a:t>2024/4/27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B1D61F6-3D0B-ABB3-2F85-4C3F45AFE2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E8EB27-1066-F36A-9CF3-54B575A5D2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9C829E-A19E-45F7-BD02-59DF0C45830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53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microsoft.com/office/2018/10/relationships/comments" Target="../comments/modernComment_100_660FCCB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図表 10">
            <a:extLst>
              <a:ext uri="{FF2B5EF4-FFF2-40B4-BE49-F238E27FC236}">
                <a16:creationId xmlns:a16="http://schemas.microsoft.com/office/drawing/2014/main" id="{5A13E741-D350-86B0-98F2-FAC038BD0B1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77442012"/>
              </p:ext>
            </p:extLst>
          </p:nvPr>
        </p:nvGraphicFramePr>
        <p:xfrm>
          <a:off x="629168" y="179394"/>
          <a:ext cx="11076489" cy="64992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楕円 3">
            <a:extLst>
              <a:ext uri="{FF2B5EF4-FFF2-40B4-BE49-F238E27FC236}">
                <a16:creationId xmlns:a16="http://schemas.microsoft.com/office/drawing/2014/main" id="{4C6AA01C-AE01-67E9-FA8B-9360CAF985D0}"/>
              </a:ext>
            </a:extLst>
          </p:cNvPr>
          <p:cNvSpPr/>
          <p:nvPr/>
        </p:nvSpPr>
        <p:spPr>
          <a:xfrm>
            <a:off x="1231574" y="908360"/>
            <a:ext cx="1764146" cy="69576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アパレル</a:t>
            </a: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076407F1-6E81-5530-4E26-0A9EAA52254E}"/>
              </a:ext>
            </a:extLst>
          </p:cNvPr>
          <p:cNvSpPr/>
          <p:nvPr/>
        </p:nvSpPr>
        <p:spPr>
          <a:xfrm>
            <a:off x="2360944" y="3740624"/>
            <a:ext cx="1885361" cy="76324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広告　</a:t>
            </a:r>
            <a:endParaRPr kumimoji="1" lang="en-US" altLang="ja-JP"/>
          </a:p>
          <a:p>
            <a:pPr algn="ctr"/>
            <a:r>
              <a:rPr kumimoji="1" lang="ja-JP" altLang="en-US"/>
              <a:t>マスコミ</a:t>
            </a:r>
            <a:endParaRPr kumimoji="1" lang="ja-JP" altLang="en-US" dirty="0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179A0C94-6F1E-2D45-5F34-76C43D278F27}"/>
              </a:ext>
            </a:extLst>
          </p:cNvPr>
          <p:cNvSpPr/>
          <p:nvPr/>
        </p:nvSpPr>
        <p:spPr>
          <a:xfrm>
            <a:off x="2376579" y="1628752"/>
            <a:ext cx="1263192" cy="659865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/>
              <a:t>IT</a:t>
            </a:r>
            <a:endParaRPr kumimoji="1" lang="ja-JP" altLang="en-US" dirty="0"/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69C63A6A-B45C-DC9C-8C60-07EACE7DD9B8}"/>
              </a:ext>
            </a:extLst>
          </p:cNvPr>
          <p:cNvSpPr/>
          <p:nvPr/>
        </p:nvSpPr>
        <p:spPr>
          <a:xfrm>
            <a:off x="3126298" y="908360"/>
            <a:ext cx="1608839" cy="6967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エンタメ</a:t>
            </a:r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D353EFD8-2F66-A8F5-454A-61C9027A32BC}"/>
              </a:ext>
            </a:extLst>
          </p:cNvPr>
          <p:cNvSpPr/>
          <p:nvPr/>
        </p:nvSpPr>
        <p:spPr>
          <a:xfrm>
            <a:off x="6433485" y="2594513"/>
            <a:ext cx="1474244" cy="63453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商社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AEF4B0BE-AD91-F09F-D5E3-7FC03C07D865}"/>
              </a:ext>
            </a:extLst>
          </p:cNvPr>
          <p:cNvSpPr/>
          <p:nvPr/>
        </p:nvSpPr>
        <p:spPr>
          <a:xfrm>
            <a:off x="4827743" y="5009050"/>
            <a:ext cx="1263191" cy="5184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建築</a:t>
            </a:r>
          </a:p>
        </p:txBody>
      </p:sp>
      <p:sp>
        <p:nvSpPr>
          <p:cNvPr id="13" name="楕円 12">
            <a:extLst>
              <a:ext uri="{FF2B5EF4-FFF2-40B4-BE49-F238E27FC236}">
                <a16:creationId xmlns:a16="http://schemas.microsoft.com/office/drawing/2014/main" id="{6C330211-053F-85F4-8321-26DE7FF0A745}"/>
              </a:ext>
            </a:extLst>
          </p:cNvPr>
          <p:cNvSpPr/>
          <p:nvPr/>
        </p:nvSpPr>
        <p:spPr>
          <a:xfrm>
            <a:off x="4503661" y="1489553"/>
            <a:ext cx="1607270" cy="56855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流通</a:t>
            </a:r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1A55DF02-0456-D011-A904-48A1B1D2DA3E}"/>
              </a:ext>
            </a:extLst>
          </p:cNvPr>
          <p:cNvSpPr/>
          <p:nvPr/>
        </p:nvSpPr>
        <p:spPr>
          <a:xfrm>
            <a:off x="6424858" y="1854594"/>
            <a:ext cx="1442300" cy="62617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食品　飲料</a:t>
            </a:r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5D25EF32-D444-8391-1825-66A8B74A6876}"/>
              </a:ext>
            </a:extLst>
          </p:cNvPr>
          <p:cNvSpPr/>
          <p:nvPr/>
        </p:nvSpPr>
        <p:spPr>
          <a:xfrm>
            <a:off x="8286537" y="2605020"/>
            <a:ext cx="1284997" cy="635602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不動産</a:t>
            </a:r>
          </a:p>
        </p:txBody>
      </p:sp>
      <p:sp>
        <p:nvSpPr>
          <p:cNvPr id="16" name="楕円 15">
            <a:extLst>
              <a:ext uri="{FF2B5EF4-FFF2-40B4-BE49-F238E27FC236}">
                <a16:creationId xmlns:a16="http://schemas.microsoft.com/office/drawing/2014/main" id="{853D921C-A5C9-31C8-00D2-0F6A16D473BA}"/>
              </a:ext>
            </a:extLst>
          </p:cNvPr>
          <p:cNvSpPr/>
          <p:nvPr/>
        </p:nvSpPr>
        <p:spPr>
          <a:xfrm>
            <a:off x="8181085" y="1845888"/>
            <a:ext cx="1311278" cy="55989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住宅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DD015487-A0BC-EFED-4527-BF1C984CB56C}"/>
              </a:ext>
            </a:extLst>
          </p:cNvPr>
          <p:cNvSpPr/>
          <p:nvPr/>
        </p:nvSpPr>
        <p:spPr>
          <a:xfrm>
            <a:off x="6596290" y="3740624"/>
            <a:ext cx="1608839" cy="69670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金融</a:t>
            </a:r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AC00A8A6-3C6F-8390-711C-523E3E44CF8B}"/>
              </a:ext>
            </a:extLst>
          </p:cNvPr>
          <p:cNvSpPr/>
          <p:nvPr/>
        </p:nvSpPr>
        <p:spPr>
          <a:xfrm>
            <a:off x="7327102" y="3156098"/>
            <a:ext cx="1493625" cy="55989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保険　証券</a:t>
            </a:r>
          </a:p>
        </p:txBody>
      </p:sp>
      <p:sp>
        <p:nvSpPr>
          <p:cNvPr id="19" name="楕円 18">
            <a:extLst>
              <a:ext uri="{FF2B5EF4-FFF2-40B4-BE49-F238E27FC236}">
                <a16:creationId xmlns:a16="http://schemas.microsoft.com/office/drawing/2014/main" id="{34EA1806-4557-6F92-4927-87FFBB595EA8}"/>
              </a:ext>
            </a:extLst>
          </p:cNvPr>
          <p:cNvSpPr/>
          <p:nvPr/>
        </p:nvSpPr>
        <p:spPr>
          <a:xfrm>
            <a:off x="3816359" y="2846042"/>
            <a:ext cx="1287282" cy="531159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交通系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89355E22-7C57-0B7F-543A-C5DB179BD601}"/>
              </a:ext>
            </a:extLst>
          </p:cNvPr>
          <p:cNvSpPr/>
          <p:nvPr/>
        </p:nvSpPr>
        <p:spPr>
          <a:xfrm>
            <a:off x="5365944" y="3566018"/>
            <a:ext cx="1602935" cy="52073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インフラ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35E4174B-A96E-7431-103A-7F5A4298FDA0}"/>
              </a:ext>
            </a:extLst>
          </p:cNvPr>
          <p:cNvSpPr/>
          <p:nvPr/>
        </p:nvSpPr>
        <p:spPr>
          <a:xfrm>
            <a:off x="4841882" y="4218545"/>
            <a:ext cx="1234912" cy="718020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製薬</a:t>
            </a:r>
          </a:p>
        </p:txBody>
      </p:sp>
      <p:sp>
        <p:nvSpPr>
          <p:cNvPr id="22" name="楕円 21">
            <a:extLst>
              <a:ext uri="{FF2B5EF4-FFF2-40B4-BE49-F238E27FC236}">
                <a16:creationId xmlns:a16="http://schemas.microsoft.com/office/drawing/2014/main" id="{3E33B7ED-4020-A067-DBEF-5A7678CC2300}"/>
              </a:ext>
            </a:extLst>
          </p:cNvPr>
          <p:cNvSpPr/>
          <p:nvPr/>
        </p:nvSpPr>
        <p:spPr>
          <a:xfrm>
            <a:off x="8836724" y="4607183"/>
            <a:ext cx="1894787" cy="92034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国家公務員</a:t>
            </a:r>
          </a:p>
        </p:txBody>
      </p:sp>
      <p:sp>
        <p:nvSpPr>
          <p:cNvPr id="23" name="楕円 22">
            <a:extLst>
              <a:ext uri="{FF2B5EF4-FFF2-40B4-BE49-F238E27FC236}">
                <a16:creationId xmlns:a16="http://schemas.microsoft.com/office/drawing/2014/main" id="{E8A05054-1D64-8FD5-1403-C06391BE1ECC}"/>
              </a:ext>
            </a:extLst>
          </p:cNvPr>
          <p:cNvSpPr/>
          <p:nvPr/>
        </p:nvSpPr>
        <p:spPr>
          <a:xfrm>
            <a:off x="6433485" y="4607183"/>
            <a:ext cx="2148540" cy="92034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地方公務員</a:t>
            </a:r>
          </a:p>
        </p:txBody>
      </p:sp>
      <p:sp>
        <p:nvSpPr>
          <p:cNvPr id="24" name="楕円 23">
            <a:extLst>
              <a:ext uri="{FF2B5EF4-FFF2-40B4-BE49-F238E27FC236}">
                <a16:creationId xmlns:a16="http://schemas.microsoft.com/office/drawing/2014/main" id="{442864C5-5F2B-141D-B7E4-BC6A7F4F58CC}"/>
              </a:ext>
            </a:extLst>
          </p:cNvPr>
          <p:cNvSpPr/>
          <p:nvPr/>
        </p:nvSpPr>
        <p:spPr>
          <a:xfrm>
            <a:off x="5282752" y="2888171"/>
            <a:ext cx="1300898" cy="64709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自動車</a:t>
            </a:r>
          </a:p>
        </p:txBody>
      </p:sp>
      <p:sp>
        <p:nvSpPr>
          <p:cNvPr id="25" name="楕円 24">
            <a:extLst>
              <a:ext uri="{FF2B5EF4-FFF2-40B4-BE49-F238E27FC236}">
                <a16:creationId xmlns:a16="http://schemas.microsoft.com/office/drawing/2014/main" id="{F956892A-B58E-6BC9-F7E5-9737C3BB7E55}"/>
              </a:ext>
            </a:extLst>
          </p:cNvPr>
          <p:cNvSpPr/>
          <p:nvPr/>
        </p:nvSpPr>
        <p:spPr>
          <a:xfrm>
            <a:off x="4012163" y="3637631"/>
            <a:ext cx="1474934" cy="59614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製造</a:t>
            </a:r>
          </a:p>
        </p:txBody>
      </p:sp>
      <p:sp>
        <p:nvSpPr>
          <p:cNvPr id="26" name="楕円 25">
            <a:extLst>
              <a:ext uri="{FF2B5EF4-FFF2-40B4-BE49-F238E27FC236}">
                <a16:creationId xmlns:a16="http://schemas.microsoft.com/office/drawing/2014/main" id="{E4E13E52-67FA-B4CD-2B7F-23BD7AF5FD8D}"/>
              </a:ext>
            </a:extLst>
          </p:cNvPr>
          <p:cNvSpPr/>
          <p:nvPr/>
        </p:nvSpPr>
        <p:spPr>
          <a:xfrm>
            <a:off x="3608988" y="2061570"/>
            <a:ext cx="1140642" cy="718214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/>
              <a:t>情報</a:t>
            </a:r>
            <a:endParaRPr kumimoji="1" lang="ja-JP" altLang="en-US"/>
          </a:p>
        </p:txBody>
      </p:sp>
      <p:sp>
        <p:nvSpPr>
          <p:cNvPr id="27" name="楕円 26">
            <a:extLst>
              <a:ext uri="{FF2B5EF4-FFF2-40B4-BE49-F238E27FC236}">
                <a16:creationId xmlns:a16="http://schemas.microsoft.com/office/drawing/2014/main" id="{4B158BA9-D303-68AF-6473-457E8CD47628}"/>
              </a:ext>
            </a:extLst>
          </p:cNvPr>
          <p:cNvSpPr/>
          <p:nvPr/>
        </p:nvSpPr>
        <p:spPr>
          <a:xfrm>
            <a:off x="8438850" y="3829741"/>
            <a:ext cx="1263189" cy="518466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/>
              <a:t>ホテル</a:t>
            </a:r>
          </a:p>
        </p:txBody>
      </p:sp>
    </p:spTree>
    <p:extLst>
      <p:ext uri="{BB962C8B-B14F-4D97-AF65-F5344CB8AC3E}">
        <p14:creationId xmlns:p14="http://schemas.microsoft.com/office/powerpoint/2010/main" val="1712311478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43</Words>
  <Application>Microsoft Office PowerPoint</Application>
  <PresentationFormat>ワイド画面</PresentationFormat>
  <Paragraphs>28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DT22B062U</dc:creator>
  <cp:lastModifiedBy>リテール</cp:lastModifiedBy>
  <cp:revision>3</cp:revision>
  <dcterms:created xsi:type="dcterms:W3CDTF">2024-04-21T10:36:57Z</dcterms:created>
  <dcterms:modified xsi:type="dcterms:W3CDTF">2024-04-27T05:53:42Z</dcterms:modified>
</cp:coreProperties>
</file>